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7" r:id="rId41"/>
    <p:sldId id="298" r:id="rId42"/>
    <p:sldId id="299" r:id="rId43"/>
    <p:sldId id="300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1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61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6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5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52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0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6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8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72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78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08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7E2B9-65DB-4DA8-87E2-3AA153415519}" type="datetimeFigureOut">
              <a:rPr lang="en-GB" smtClean="0"/>
              <a:t>29/05/2016 Sunday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3E56-2912-4821-951D-F43639A27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2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80995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143" y="1523072"/>
            <a:ext cx="9144000" cy="633532"/>
          </a:xfrm>
        </p:spPr>
        <p:txBody>
          <a:bodyPr>
            <a:normAutofit lnSpcReduction="10000"/>
          </a:bodyPr>
          <a:lstStyle/>
          <a:p>
            <a:r>
              <a:rPr lang="en-GB" sz="4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</p:spTree>
    <p:extLst>
      <p:ext uri="{BB962C8B-B14F-4D97-AF65-F5344CB8AC3E}">
        <p14:creationId xmlns:p14="http://schemas.microsoft.com/office/powerpoint/2010/main" val="309853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01055" y="1480869"/>
            <a:ext cx="6827988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425" y="2428875"/>
            <a:ext cx="11525249" cy="10156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Friends: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“friendship is the only cement that will ever hold the world together”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Woodrow Wilson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071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2468" y="1480869"/>
            <a:ext cx="704706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951" y="2428875"/>
            <a:ext cx="11563350" cy="144655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Friends: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“Don’t walk behind me; I may not lead. Don’t walk in front of me; I may not follow. Just walk beside me and be my friend.”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Albert Camus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704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1518" y="1519898"/>
            <a:ext cx="700896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951" y="2428875"/>
            <a:ext cx="11563350" cy="2554545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Bible on friendship: </a:t>
            </a:r>
            <a:r>
              <a:rPr lang="en-GB" sz="32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“Two are better than one, because they have a good return for their labour: if either of them falls down, one can help the other up. But pity anyone who falls and has no one to help them up” 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4:9-11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99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82005" y="1480869"/>
            <a:ext cx="6827988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951" y="2428875"/>
            <a:ext cx="11563350" cy="1077218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Bible on friendship: </a:t>
            </a:r>
            <a:r>
              <a:rPr lang="en-GB" sz="32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“As iron sharpens iron, so one person sharpens another” 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Proverbs 27:17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6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5712664" cy="107721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final greetings:</a:t>
            </a:r>
          </a:p>
          <a:p>
            <a:pPr marL="1431925" indent="-354013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complaints!	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43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63350" cy="507831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final greetings:</a:t>
            </a:r>
          </a:p>
          <a:p>
            <a:pPr marL="1431925" indent="-354013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complaints!</a:t>
            </a:r>
          </a:p>
          <a:p>
            <a:pPr marL="1431925" indent="-354013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Letter to Philippians = typical</a:t>
            </a:r>
          </a:p>
          <a:p>
            <a:pPr marL="1077912">
              <a:buClr>
                <a:srgbClr val="C00000"/>
              </a:buClr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want you to know brothers, that what has 	happened to me has really served the advance of the 	gospel. As a result, it has become clear throughout 	the whole palace guard and to everyone else that I 	am in chains for Christ. Because of my chains, most 	of the brothers in the Lord have been encouraged to 	speak the word of God more courageously and 	fearlessly” 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 1:12-14)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211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7370014" cy="193899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final greetings:</a:t>
            </a:r>
          </a:p>
          <a:p>
            <a:pPr marL="1431925" indent="-354013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complaints!</a:t>
            </a:r>
          </a:p>
          <a:p>
            <a:pPr marL="1431925" indent="-354013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Letter to Philippians = typical</a:t>
            </a:r>
          </a:p>
          <a:p>
            <a:pPr marL="1431925" indent="-354013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Paul’s attitude refreshes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03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861778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Paul’s friendships anchored in Christ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338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8598739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Jews &amp; several Gentiles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D0DB3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28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8427289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Jews &amp; several Gentiles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Paul’s upbringing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D0DB3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345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0690" y="1480869"/>
            <a:ext cx="6890619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</p:spTree>
    <p:extLst>
      <p:ext uri="{BB962C8B-B14F-4D97-AF65-F5344CB8AC3E}">
        <p14:creationId xmlns:p14="http://schemas.microsoft.com/office/powerpoint/2010/main" val="334518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8608264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Jews &amp; several Gentiles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upbringing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Gospel builds bridges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D0DB3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700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63350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Jews &amp; several Gentiles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upbringing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Gospel builds bridges – 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French Baptist Association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336" y="3542972"/>
            <a:ext cx="11563350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nationalities: </a:t>
            </a:r>
            <a: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French, Swiss, Norwegian, Algerian, Armenian, American, British, Belgian</a:t>
            </a:r>
          </a:p>
          <a:p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backgrounds: </a:t>
            </a:r>
            <a: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Professors, engineers, farmers, businessmen, one ex-convict</a:t>
            </a: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644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6335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Gospel builds bridges – 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French Baptist Association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336" y="2558087"/>
            <a:ext cx="1156335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nationalities: </a:t>
            </a:r>
            <a: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French, Swiss, Norwegian, Algerian, Armenian, American, British, Belgian</a:t>
            </a:r>
          </a:p>
          <a:p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backgrounds: </a:t>
            </a:r>
            <a: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Professors, engineers, farmers, businessmen, one ex-convict</a:t>
            </a: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sinners in need of grace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cleansed from sin and set free to serve God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shared the common hope of eternal life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passionate about reaching the lost</a:t>
            </a:r>
          </a:p>
        </p:txBody>
      </p:sp>
    </p:spTree>
    <p:extLst>
      <p:ext uri="{BB962C8B-B14F-4D97-AF65-F5344CB8AC3E}">
        <p14:creationId xmlns:p14="http://schemas.microsoft.com/office/powerpoint/2010/main" val="394494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6335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Gospel builds bridges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336" y="2548407"/>
            <a:ext cx="11563350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qualities should unite us at Grace Fellowship</a:t>
            </a:r>
          </a:p>
        </p:txBody>
      </p:sp>
    </p:spTree>
    <p:extLst>
      <p:ext uri="{BB962C8B-B14F-4D97-AF65-F5344CB8AC3E}">
        <p14:creationId xmlns:p14="http://schemas.microsoft.com/office/powerpoint/2010/main" val="64427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6335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Gospel builds bridges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336" y="2548674"/>
            <a:ext cx="11563350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qualities should unite us at Grace Fellowship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336" y="3164227"/>
            <a:ext cx="11563350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Paul identified Tychicus and Onesimus as “dear brothers”</a:t>
            </a:r>
          </a:p>
        </p:txBody>
      </p:sp>
    </p:spTree>
    <p:extLst>
      <p:ext uri="{BB962C8B-B14F-4D97-AF65-F5344CB8AC3E}">
        <p14:creationId xmlns:p14="http://schemas.microsoft.com/office/powerpoint/2010/main" val="414974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6335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Gospel builds bridges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335" y="2558087"/>
            <a:ext cx="11563351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qualities should unite us at Grace Fellowship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335" y="3173640"/>
            <a:ext cx="11563351" cy="144655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Paul identified Tychicus and Onesimus as “dear brothers”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Jesus taught whoever does God’s will is Christian brother or sister (Mark 3:34-35) </a:t>
            </a:r>
          </a:p>
        </p:txBody>
      </p:sp>
    </p:spTree>
    <p:extLst>
      <p:ext uri="{BB962C8B-B14F-4D97-AF65-F5344CB8AC3E}">
        <p14:creationId xmlns:p14="http://schemas.microsoft.com/office/powerpoint/2010/main" val="399998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6335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34988" indent="180975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D0DB3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Gospel builds bridges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336" y="2516906"/>
            <a:ext cx="11563350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qualities should unite us at Grace Fellowship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336" y="3132459"/>
            <a:ext cx="11563350" cy="329320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Paul identified Tychicus and Onesimus as “dear brothers”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Jesus taught whoever does God’s will is Christian brother or sister (Mark 3:34-35)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Truly I tell you,’ Jesus replied, ‘no one who has left home or brothers or sisters or mother or father or children or fields for me and the gospel</a:t>
            </a:r>
            <a:r>
              <a:rPr lang="en-GB" sz="2400" b="1" i="1" baseline="30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fail to receive a hundred times as much in this present age: homes, brothers, sisters, mothers, children and fields – along with persecutions – and in the age to come eternal life.’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(Mark 10:29-30)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596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68484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Tychicus – ‘dear brother’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(Eph.6:21-22; 2 Tim 4:12; Tit 3:12)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331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5" y="1480869"/>
            <a:ext cx="11618165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Tychicus – ‘dear brother’ (Eph.6:21-22; 2 Tim 4:12; Tit 3:12)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Epaphras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486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8959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</p:txBody>
      </p:sp>
    </p:spTree>
    <p:extLst>
      <p:ext uri="{BB962C8B-B14F-4D97-AF65-F5344CB8AC3E}">
        <p14:creationId xmlns:p14="http://schemas.microsoft.com/office/powerpoint/2010/main" val="17098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7833" y="1480869"/>
            <a:ext cx="6876332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996" y="2428875"/>
            <a:ext cx="4690254" cy="107721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for:</a:t>
            </a:r>
          </a:p>
          <a:p>
            <a:pPr marL="2152650" indent="-3619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  <a:endParaRPr lang="en-GB" sz="3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156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6086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5504" y="2804308"/>
            <a:ext cx="9006696" cy="584775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Aristarchus –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19:29; 27:2</a:t>
            </a:r>
          </a:p>
        </p:txBody>
      </p:sp>
    </p:spTree>
    <p:extLst>
      <p:ext uri="{BB962C8B-B14F-4D97-AF65-F5344CB8AC3E}">
        <p14:creationId xmlns:p14="http://schemas.microsoft.com/office/powerpoint/2010/main" val="42877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705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796" y="2804308"/>
            <a:ext cx="8995554" cy="954107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Aristarchus – Acts 19:29; 27:2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–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13:5-13 </a:t>
            </a:r>
          </a:p>
        </p:txBody>
      </p:sp>
    </p:spTree>
    <p:extLst>
      <p:ext uri="{BB962C8B-B14F-4D97-AF65-F5344CB8AC3E}">
        <p14:creationId xmlns:p14="http://schemas.microsoft.com/office/powerpoint/2010/main" val="428658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8959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795" y="2804308"/>
            <a:ext cx="8986029" cy="954107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Aristarchus – Acts 19:29; 27:2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–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13:5-13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2512" y="3758415"/>
            <a:ext cx="10086975" cy="95410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Mark, and bring him with you because he is helpful to me in my ministry” 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Tim 4:11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6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6086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795" y="2804308"/>
            <a:ext cx="8986029" cy="144655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Aristarchus – Acts 19:29; 27:2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13:5-13 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Justus – Jesus = Yeshua/Joshua</a:t>
            </a:r>
          </a:p>
        </p:txBody>
      </p:sp>
    </p:spTree>
    <p:extLst>
      <p:ext uri="{BB962C8B-B14F-4D97-AF65-F5344CB8AC3E}">
        <p14:creationId xmlns:p14="http://schemas.microsoft.com/office/powerpoint/2010/main" val="211671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8959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796" y="2804308"/>
            <a:ext cx="9024129" cy="1938992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Aristarchus – Acts 19:29; 27:2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13:5-13 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Justus – Jesus = Yeshua/Joshua</a:t>
            </a:r>
          </a:p>
          <a:p>
            <a:pPr marL="1076325" lvl="1" indent="-3619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fellow-worker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6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5" y="1480869"/>
            <a:ext cx="1159911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414" y="2804308"/>
            <a:ext cx="8966261" cy="2431435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Aristarchus – Acts 19:29; 27:2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13:5-13 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Justus – Jesus = Yeshua/Joshua</a:t>
            </a:r>
          </a:p>
          <a:p>
            <a:pPr marL="1257300" lvl="1" indent="-542925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fellow-worker:</a:t>
            </a:r>
          </a:p>
          <a:p>
            <a:pPr marL="1714500" lvl="3" indent="-542925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God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44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5" y="1480869"/>
            <a:ext cx="1150386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797" y="2804308"/>
            <a:ext cx="8995554" cy="2923877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Aristarchus – Acts 19:29; 27:2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13:5-13 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Justus – Jesus = Yeshua/Joshua</a:t>
            </a:r>
          </a:p>
          <a:p>
            <a:pPr marL="1076325" lvl="1" indent="-3619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fellow-worker:</a:t>
            </a:r>
          </a:p>
          <a:p>
            <a:pPr marL="1438275" lvl="3" indent="-3619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God</a:t>
            </a:r>
          </a:p>
          <a:p>
            <a:pPr marL="1438275" lvl="2" indent="-3619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one another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0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6" y="1480869"/>
            <a:ext cx="1158959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796" y="2804308"/>
            <a:ext cx="8947929" cy="1877437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Aristarchus – Acts 19:29; 27:2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13:5-13 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Justus – Jesus = Yeshua/Joshua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Onesimus	</a:t>
            </a:r>
          </a:p>
        </p:txBody>
      </p:sp>
    </p:spTree>
    <p:extLst>
      <p:ext uri="{BB962C8B-B14F-4D97-AF65-F5344CB8AC3E}">
        <p14:creationId xmlns:p14="http://schemas.microsoft.com/office/powerpoint/2010/main" val="86292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5" y="1480869"/>
            <a:ext cx="1161816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3820" y="2736550"/>
            <a:ext cx="9015055" cy="1877437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Aristarchus – Acts 19:29; 27:2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13:5-13 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Justus – Jesus = Yeshua/Joshua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Onesimus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3819" y="4613987"/>
            <a:ext cx="9015055" cy="2062103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 is neither Jew nor Greek, there is neither slave nor free man, there is neither male or female; for you are all one in Christ Jesus” 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(Gal 3:28)</a:t>
            </a:r>
            <a:endParaRPr lang="en-GB" sz="32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5" y="1480869"/>
            <a:ext cx="11618165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  <a:p>
            <a:pPr marL="514350" indent="-514350">
              <a:buAutoNum type="arabicPeriod"/>
            </a:pP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 – The importance of Christian friends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6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3545" y="1480869"/>
            <a:ext cx="6904907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994" y="2428875"/>
            <a:ext cx="5661805" cy="156966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for:</a:t>
            </a:r>
          </a:p>
          <a:p>
            <a:pPr marL="2152650" indent="-361950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Salvation</a:t>
            </a:r>
          </a:p>
          <a:p>
            <a:pPr marL="2333625" indent="-542925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and home</a:t>
            </a:r>
            <a:endParaRPr lang="en-GB" sz="3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8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5" y="1480869"/>
            <a:ext cx="11618165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  <a:p>
            <a:pPr marL="514350" indent="-514350">
              <a:buAutoNum type="arabicPeriod"/>
            </a:pP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 – The importance of Christian friends</a:t>
            </a:r>
          </a:p>
          <a:p>
            <a:pPr marL="714375" indent="-352425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Painful experiences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7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5" y="1480869"/>
            <a:ext cx="11618165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  <a:p>
            <a:pPr marL="514350" indent="-514350">
              <a:buAutoNum type="arabicPeriod"/>
            </a:pP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 – The importance of Christian friends</a:t>
            </a:r>
          </a:p>
          <a:p>
            <a:pPr marL="714375" indent="-35242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Painful experiences</a:t>
            </a:r>
          </a:p>
          <a:p>
            <a:pPr marL="714375" indent="-352425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Misjudgement/rejection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4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5" y="1480869"/>
            <a:ext cx="11618165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  <a:p>
            <a:pPr marL="514350" indent="-514350">
              <a:buAutoNum type="arabicPeriod"/>
            </a:pP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 – The importance of Christian friends</a:t>
            </a:r>
          </a:p>
          <a:p>
            <a:pPr marL="714375" indent="-35242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Painful experiences</a:t>
            </a:r>
          </a:p>
          <a:p>
            <a:pPr marL="714375" indent="-35242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Misjudgement/rejection</a:t>
            </a:r>
          </a:p>
          <a:p>
            <a:pPr marL="714375" indent="-352425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Parental problems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7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335" y="1480869"/>
            <a:ext cx="11618165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anchored in Christ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developed in shared experiences</a:t>
            </a:r>
          </a:p>
          <a:p>
            <a:pPr marL="514350" indent="-514350">
              <a:buAutoNum type="arabicPeriod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Paul’s friendships endured the storms of life</a:t>
            </a:r>
          </a:p>
          <a:p>
            <a:pPr marL="514350" indent="-514350">
              <a:buAutoNum type="arabicPeriod"/>
            </a:pP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 – The importance of Christian friends</a:t>
            </a:r>
          </a:p>
          <a:p>
            <a:pPr marL="714375" indent="-35242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Painful experiences</a:t>
            </a:r>
          </a:p>
          <a:p>
            <a:pPr marL="714375" indent="-35242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Misjudgement/rejection</a:t>
            </a:r>
          </a:p>
          <a:p>
            <a:pPr marL="714375" indent="-352425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Parental problems</a:t>
            </a:r>
          </a:p>
          <a:p>
            <a:pPr marL="714375" indent="-352425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 choices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96" y="2804308"/>
            <a:ext cx="1031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2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8308" y="1442953"/>
            <a:ext cx="6895382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996" y="2428875"/>
            <a:ext cx="5747529" cy="2062103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for:</a:t>
            </a:r>
          </a:p>
          <a:p>
            <a:pPr marL="2152650" indent="-361950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Salvation</a:t>
            </a:r>
          </a:p>
          <a:p>
            <a:pPr marL="2333625" indent="-542925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and home</a:t>
            </a:r>
          </a:p>
          <a:p>
            <a:pPr marL="2333625" indent="-542925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	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292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8822" y="1480869"/>
            <a:ext cx="6874356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996" y="2428875"/>
            <a:ext cx="5738004" cy="2554545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for:</a:t>
            </a:r>
          </a:p>
          <a:p>
            <a:pPr marL="2152650" indent="-361950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Salvation</a:t>
            </a:r>
          </a:p>
          <a:p>
            <a:pPr marL="2333625" indent="-542925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and home</a:t>
            </a:r>
          </a:p>
          <a:p>
            <a:pPr marL="2333625" indent="-542925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</a:t>
            </a:r>
          </a:p>
          <a:p>
            <a:pPr marL="2333625" indent="-542925">
              <a:buFont typeface="Wingdings" panose="05000000000000000000" pitchFamily="2" charset="2"/>
              <a:buChar char="Ø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family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9526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3429" y="1480869"/>
            <a:ext cx="6885139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996" y="2428875"/>
            <a:ext cx="3937779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= team worker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447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7242" y="1480869"/>
            <a:ext cx="683751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996" y="2428875"/>
            <a:ext cx="7928754" cy="1077218"/>
          </a:xfrm>
          <a:prstGeom prst="rect">
            <a:avLst/>
          </a:prstGeo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= team worker</a:t>
            </a: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church counted on network of friends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466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96" y="501261"/>
            <a:ext cx="10714007" cy="404513"/>
          </a:xfrm>
        </p:spPr>
        <p:txBody>
          <a:bodyPr anchor="t">
            <a:noAutofit/>
          </a:bodyPr>
          <a:lstStyle/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With a little help from friends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11" y="979608"/>
            <a:ext cx="9144000" cy="427427"/>
          </a:xfrm>
        </p:spPr>
        <p:txBody>
          <a:bodyPr>
            <a:norm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Colossians 4:7-11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8192" y="1480869"/>
            <a:ext cx="6875614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General tone of thankfulness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995" y="2428875"/>
            <a:ext cx="7643005" cy="1569660"/>
          </a:xfrm>
          <a:prstGeom prst="rect">
            <a:avLst/>
          </a:prstGeo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= team worker</a:t>
            </a: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church counted on network of friends</a:t>
            </a:r>
          </a:p>
          <a:p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skipping over final verses!</a:t>
            </a: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6091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1407</Words>
  <Application>Microsoft Office PowerPoint</Application>
  <PresentationFormat>Widescreen</PresentationFormat>
  <Paragraphs>279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Tahoma</vt:lpstr>
      <vt:lpstr>Wingdings</vt:lpstr>
      <vt:lpstr>Office Theme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  <vt:lpstr>With a little help from friends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a little help from friends</dc:title>
  <dc:creator>Colin Howells</dc:creator>
  <cp:lastModifiedBy>Colin Howells</cp:lastModifiedBy>
  <cp:revision>40</cp:revision>
  <dcterms:created xsi:type="dcterms:W3CDTF">2016-05-13T15:05:58Z</dcterms:created>
  <dcterms:modified xsi:type="dcterms:W3CDTF">2016-05-29T08:01:09Z</dcterms:modified>
</cp:coreProperties>
</file>